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8"/>
  </p:notesMasterIdLst>
  <p:sldIdLst>
    <p:sldId id="257" r:id="rId2"/>
    <p:sldId id="295" r:id="rId3"/>
    <p:sldId id="256" r:id="rId4"/>
    <p:sldId id="258" r:id="rId5"/>
    <p:sldId id="293" r:id="rId6"/>
    <p:sldId id="294" r:id="rId7"/>
  </p:sldIdLst>
  <p:sldSz cx="9144000" cy="5143500" type="screen16x9"/>
  <p:notesSz cx="6858000" cy="9144000"/>
  <p:embeddedFontLst>
    <p:embeddedFont>
      <p:font typeface="Golos Text" panose="020B0604020202020204" charset="0"/>
      <p:regular r:id="rId9"/>
      <p:bold r:id="rId10"/>
    </p:embeddedFont>
    <p:embeddedFont>
      <p:font typeface="Bebas Neue" panose="020B0604020202020204" charset="0"/>
      <p:regular r:id="rId11"/>
    </p:embeddedFont>
    <p:embeddedFont>
      <p:font typeface="Golos Text Medium" panose="020B0604020202020204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44ED7-B714-4AA6-AE41-4E4A39EB3783}">
  <a:tblStyle styleId="{95044ED7-B714-4AA6-AE41-4E4A39EB37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51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com/imgres?imgurl=https://download.logo.wine/logo/Microsoft_PowerPoint/Microsoft_PowerPoint-Logo.wine.png&amp;tbnid=5c3S2Zr22wZ35M&amp;vet=12ahUKEwiT-N61rKX_AhWGg_0HHbi-CpgQMygCegUIARCkAQ..i&amp;imgrefurl=https://www.logo.wine/logo/Microsoft_PowerPoint&amp;docid=-WSOS-9XAZOY6M&amp;w=3000&amp;h=2000&amp;q=power%20point%20logo%20no%20background&amp;client=firefox-b-d&amp;ved=2ahUKEwiT-N61rKX_AhWGg_0HHbi-CpgQMygCegUIARCkAQ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ww.google.com/imgres?imgurl=https://upload.wikimedia.org/wikipedia/commons/3/3b/Microsoft_PowerPoint_Logo.png&amp;tbnid=R6Tb28sWsyLlSM&amp;vet=12ahUKEwiT-N61rKX_AhWGg_0HHbi-CpgQMygAegUIARCfAQ..i&amp;imgrefurl=https://commons.wikimedia.org/wiki/File:Microsoft_PowerPoint_Logo.png&amp;docid=V6e3MJf6KjdcWM&amp;w=900&amp;h=900&amp;q=power%20point%20logo%20no%20background&amp;client=firefox-b-d&amp;ved=2ahUKEwiT-N61rKX_AhWGg_0HHbi-CpgQMygAegUIARCfAQ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s://www.google.com/imgres?imgurl=https://www.clipartmax.com/png/middle/16-168022_power-point-2013-logo.png&amp;tbnid=PvFYjbmI6Tw3yM&amp;vet=12ahUKEwiT-N61rKX_AhWGg_0HHbi-CpgQMygEegUIARCoAQ..i&amp;imgrefurl=https://www.clipartmax.com/middle/m2i8K9A0b1G6H7G6_power-point-2013-logo/&amp;docid=n3Lbizks6dWVAM&amp;w=840&amp;h=352&amp;q=power%20point%20logo%20no%20background&amp;client=firefox-b-d&amp;ved=2ahUKEwiT-N61rKX_AhWGg_0HHbi-CpgQMygEegUIARCoAQ" TargetMode="Externa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36" y="-43573"/>
            <a:ext cx="9582145" cy="5410703"/>
          </a:xfrm>
          <a:prstGeom prst="rect">
            <a:avLst/>
          </a:prstGeom>
        </p:spPr>
      </p:pic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237685" y="1698807"/>
            <a:ext cx="4893918" cy="1692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6000" b="1" dirty="0">
                <a:solidFill>
                  <a:schemeClr val="accent4"/>
                </a:solidFill>
              </a:rPr>
              <a:t>Solar-Swap</a:t>
            </a:r>
            <a:br>
              <a:rPr lang="en-US" sz="6000" b="1" dirty="0">
                <a:solidFill>
                  <a:schemeClr val="accent4"/>
                </a:solidFill>
              </a:rPr>
            </a:b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40BA9199-CC1E-4FF9-A99C-2B63D2E2A242}"/>
              </a:ext>
            </a:extLst>
          </p:cNvPr>
          <p:cNvSpPr txBox="1"/>
          <p:nvPr/>
        </p:nvSpPr>
        <p:spPr>
          <a:xfrm>
            <a:off x="3537459" y="3697647"/>
            <a:ext cx="2896713" cy="1105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520" y="-338667"/>
            <a:ext cx="10806659" cy="6102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100" y="2196393"/>
            <a:ext cx="1898040" cy="525300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Our Team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2663169" y="515122"/>
            <a:ext cx="4191444" cy="707400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Table of contents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3491960" y="2224908"/>
            <a:ext cx="1721933" cy="525300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Our Idea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>
          <a:xfrm>
            <a:off x="6165686" y="2196393"/>
            <a:ext cx="1898039" cy="525300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Tech Stack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4451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10" y="0"/>
            <a:ext cx="9582145" cy="5410703"/>
          </a:xfrm>
          <a:prstGeom prst="rect">
            <a:avLst/>
          </a:prstGeom>
        </p:spPr>
      </p:pic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2627008" y="401265"/>
            <a:ext cx="3502665" cy="1527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Our </a:t>
            </a:r>
            <a:r>
              <a:rPr lang="en-US" dirty="0" smtClean="0">
                <a:solidFill>
                  <a:schemeClr val="accent4"/>
                </a:solidFill>
              </a:rPr>
              <a:t>Team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3291" y="3967805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    Scrum trainer</a:t>
            </a:r>
          </a:p>
          <a:p>
            <a:r>
              <a:rPr lang="en-US" dirty="0">
                <a:solidFill>
                  <a:schemeClr val="accent4"/>
                </a:solidFill>
              </a:rPr>
              <a:t>Asparuh Georgiev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9941" y="4003909"/>
            <a:ext cx="189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  Front-end developer</a:t>
            </a:r>
          </a:p>
          <a:p>
            <a:r>
              <a:rPr lang="en-US" dirty="0">
                <a:solidFill>
                  <a:schemeClr val="accent4"/>
                </a:solidFill>
              </a:rPr>
              <a:t>     Veselin Naydenov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32728" y="4014985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    Front-end developer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    Georgi Stoyanov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7116311" y="3999379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Front-end developer</a:t>
            </a:r>
          </a:p>
          <a:p>
            <a:r>
              <a:rPr lang="en-US" dirty="0">
                <a:solidFill>
                  <a:schemeClr val="accent4"/>
                </a:solidFill>
              </a:rPr>
              <a:t>     Georgi Georgiev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59" y="1958817"/>
            <a:ext cx="1262344" cy="1805938"/>
          </a:xfrm>
          <a:prstGeom prst="rect">
            <a:avLst/>
          </a:prstGeom>
        </p:spPr>
      </p:pic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8AE5D5C8-6D0F-49A3-9F57-C667C50BF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356" y="1929017"/>
            <a:ext cx="1237595" cy="1865538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81F44E7-2DFB-4582-AD3D-C8300FC5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966" y="2146762"/>
            <a:ext cx="1645318" cy="164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C068FE9-D62B-4EEF-BF9D-FD4CE9CDD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23" y="2146762"/>
            <a:ext cx="1645318" cy="164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36" y="-43573"/>
            <a:ext cx="9582145" cy="5410703"/>
          </a:xfrm>
          <a:prstGeom prst="rect">
            <a:avLst/>
          </a:prstGeom>
        </p:spPr>
      </p:pic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989726" y="1912304"/>
            <a:ext cx="1683543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4"/>
                </a:solidFill>
              </a:rPr>
              <a:t>Our idea was to create a game that is related to physics.</a:t>
            </a:r>
            <a:endParaRPr sz="1600" dirty="0">
              <a:solidFill>
                <a:schemeClr val="accent4"/>
              </a:solidFill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2673269" y="384535"/>
            <a:ext cx="3784013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4"/>
                </a:solidFill>
              </a:rPr>
              <a:t>Our Idea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055" name="Picture 7" descr="7 Best C++ IDEs &amp; Text Editors For Streamlined Development">
            <a:extLst>
              <a:ext uri="{FF2B5EF4-FFF2-40B4-BE49-F238E27FC236}">
                <a16:creationId xmlns:a16="http://schemas.microsoft.com/office/drawing/2014/main" id="{C2119B3F-6AE5-494E-AD40-F0B89A8F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36" y="1456135"/>
            <a:ext cx="4607936" cy="2591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36" y="-43573"/>
            <a:ext cx="9582145" cy="5410703"/>
          </a:xfrm>
          <a:prstGeom prst="rect">
            <a:avLst/>
          </a:prstGeom>
        </p:spPr>
      </p:pic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2418690" y="2018198"/>
            <a:ext cx="3923726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4"/>
                </a:solidFill>
              </a:rPr>
              <a:t>Tech </a:t>
            </a:r>
            <a:r>
              <a:rPr lang="en-US" sz="4800" dirty="0" smtClean="0">
                <a:solidFill>
                  <a:schemeClr val="accent4"/>
                </a:solidFill>
              </a:rPr>
              <a:t>Stack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2" name="AutoShape 2" descr="Power Point 2013 Logo - Free Transparent PNG Clipart Images Download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9144000" y="2937161"/>
            <a:ext cx="33051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File:Microsoft PowerPoint Logo.png - Wikimedia Commons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171450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ownload Microsoft PowerPoint Logo in SVG Vector or PNG File Format - Logo .wine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9292801" y="2459216"/>
            <a:ext cx="25717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4" y="894631"/>
            <a:ext cx="1803169" cy="1677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704" y="3006291"/>
            <a:ext cx="1822537" cy="1822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51" y="1243833"/>
            <a:ext cx="1895753" cy="1762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01" y="117875"/>
            <a:ext cx="1809502" cy="18095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6C92AE-2C38-4517-8FB9-DDF5AFD8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89" y="3119410"/>
            <a:ext cx="1732378" cy="194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01700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36" y="-43573"/>
            <a:ext cx="9582145" cy="541070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697078" y="2072153"/>
            <a:ext cx="7713900" cy="707400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Lets move on with our project.</a:t>
            </a:r>
          </a:p>
        </p:txBody>
      </p:sp>
    </p:spTree>
    <p:extLst>
      <p:ext uri="{BB962C8B-B14F-4D97-AF65-F5344CB8AC3E}">
        <p14:creationId xmlns:p14="http://schemas.microsoft.com/office/powerpoint/2010/main" val="399768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62</Words>
  <Application>Microsoft Office PowerPoint</Application>
  <PresentationFormat>On-screen Show (16:9)</PresentationFormat>
  <Paragraphs>21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Golos Text</vt:lpstr>
      <vt:lpstr>Arial</vt:lpstr>
      <vt:lpstr>Bebas Neue</vt:lpstr>
      <vt:lpstr>Golos Text Medium</vt:lpstr>
      <vt:lpstr>Artificial Intelligence by Slidesgo</vt:lpstr>
      <vt:lpstr>Solar-Swap </vt:lpstr>
      <vt:lpstr> </vt:lpstr>
      <vt:lpstr>Our Team</vt:lpstr>
      <vt:lpstr>Our idea was to create a game that is related to physics.</vt:lpstr>
      <vt:lpstr>Tech Stack</vt:lpstr>
      <vt:lpstr>Lets move on with our project.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Musaka</dc:title>
  <dc:creator>User</dc:creator>
  <cp:lastModifiedBy>User</cp:lastModifiedBy>
  <cp:revision>18</cp:revision>
  <dcterms:modified xsi:type="dcterms:W3CDTF">2024-02-26T18:33:18Z</dcterms:modified>
</cp:coreProperties>
</file>